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  <p:sldMasterId id="2147483677" r:id="rId2"/>
  </p:sldMasterIdLst>
  <p:notesMasterIdLst>
    <p:notesMasterId r:id="rId9"/>
  </p:notesMasterIdLst>
  <p:sldIdLst>
    <p:sldId id="256" r:id="rId3"/>
    <p:sldId id="261" r:id="rId4"/>
    <p:sldId id="259" r:id="rId5"/>
    <p:sldId id="281" r:id="rId6"/>
    <p:sldId id="304" r:id="rId7"/>
    <p:sldId id="303" r:id="rId8"/>
  </p:sldIdLst>
  <p:sldSz cx="9144000" cy="5143500" type="screen16x9"/>
  <p:notesSz cx="6858000" cy="9144000"/>
  <p:embeddedFontLst>
    <p:embeddedFont>
      <p:font typeface="Montserrat" panose="020B0604020202020204" charset="-52"/>
      <p:regular r:id="rId10"/>
      <p:bold r:id="rId11"/>
      <p:italic r:id="rId12"/>
      <p:boldItalic r:id="rId13"/>
    </p:embeddedFont>
    <p:embeddedFont>
      <p:font typeface="Eras Bold ITC" panose="020B0907030504020204" pitchFamily="34" charset="0"/>
      <p:regular r:id="rId14"/>
    </p:embeddedFont>
    <p:embeddedFont>
      <p:font typeface="Montserrat ExtraLight" panose="020B0604020202020204" charset="-52"/>
      <p:regular r:id="rId15"/>
      <p:bold r:id="rId16"/>
      <p:italic r:id="rId17"/>
      <p:boldItalic r:id="rId18"/>
    </p:embeddedFon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Proxima Nova Semibold" panose="020B0604020202020204" charset="0"/>
      <p:regular r:id="rId23"/>
      <p:bold r:id="rId24"/>
      <p:boldItalic r:id="rId25"/>
    </p:embeddedFont>
    <p:embeddedFont>
      <p:font typeface="Montserrat Black" panose="020B0604020202020204" charset="-52"/>
      <p:bold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53CC91-746D-4959-B63A-67D8DD8CF83E}">
  <a:tblStyle styleId="{4753CC91-746D-4959-B63A-67D8DD8CF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cd5d4693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cd5d4693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6d3f01ad6f_0_24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6d3f01ad6f_0_24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1" name="Google Shape;12921;g6d3f01ad6f_0_24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2" name="Google Shape;12922;g6d3f01ad6f_0_244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8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microsoft.com/office/2007/relationships/hdphoto" Target="../media/hdphoto2.wdp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240520" y="325457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000" dirty="0"/>
              <a:t>Travel free. Travel in style.</a:t>
            </a:r>
            <a:br>
              <a:rPr lang="en-US" sz="2000" dirty="0"/>
            </a:br>
            <a:endParaRPr sz="2000" dirty="0">
              <a:solidFill>
                <a:schemeClr val="lt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775" y="1947904"/>
            <a:ext cx="1369453" cy="13694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title"/>
          </p:nvPr>
        </p:nvSpPr>
        <p:spPr>
          <a:xfrm>
            <a:off x="3550748" y="129882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Our team</a:t>
            </a:r>
            <a:endParaRPr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62" y="1383028"/>
            <a:ext cx="1772264" cy="177226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86129" y="2417862"/>
            <a:ext cx="9717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dirty="0"/>
              <a:t>Our team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628" y="3264822"/>
            <a:ext cx="2247731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Stoyan Tanev</a:t>
            </a: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8B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Scrum Trainer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053" y="1383028"/>
            <a:ext cx="1778386" cy="17783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85999" y="3254233"/>
            <a:ext cx="4572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24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 Vilian Ivanov</a:t>
            </a:r>
            <a:endParaRPr lang="en" sz="24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8G </a:t>
            </a: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        CSS Developer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0682" y="1383028"/>
            <a:ext cx="1772264" cy="177226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1999" y="3315788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18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Krisitiyan Georgiev</a:t>
            </a:r>
            <a:endParaRPr lang="en" sz="18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/>
              <a:t>	</a:t>
            </a:r>
            <a:r>
              <a:rPr lang="en-US" b="1" dirty="0" smtClean="0">
                <a:solidFill>
                  <a:schemeClr val="bg1"/>
                </a:solidFill>
              </a:rPr>
              <a:t>8V 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       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     Designer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5454" y="1383028"/>
            <a:ext cx="1757666" cy="175766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994367" y="3340516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sz="2000" b="1" dirty="0" smtClean="0">
                <a:solidFill>
                  <a:srgbClr val="D5B961"/>
                </a:solidFill>
                <a:latin typeface="Montserrat ExtraLight"/>
                <a:sym typeface="Montserrat ExtraLight"/>
              </a:rPr>
              <a:t>Dara Sokrateva</a:t>
            </a:r>
            <a:endParaRPr lang="en" sz="2000" b="1" dirty="0">
              <a:solidFill>
                <a:srgbClr val="D5B961"/>
              </a:solidFill>
              <a:latin typeface="Montserrat ExtraLight"/>
              <a:sym typeface="Montserrat ExtraLight"/>
            </a:endParaRPr>
          </a:p>
          <a:p>
            <a:r>
              <a:rPr lang="en-US" sz="1100" b="1" dirty="0" smtClean="0"/>
              <a:t>                       </a:t>
            </a:r>
            <a:r>
              <a:rPr lang="en-US" b="1" dirty="0" smtClean="0">
                <a:solidFill>
                  <a:schemeClr val="bg1"/>
                </a:solidFill>
              </a:rPr>
              <a:t>8G 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        </a:t>
            </a:r>
            <a:r>
              <a:rPr lang="en-US" b="1" dirty="0" smtClean="0">
                <a:solidFill>
                  <a:schemeClr val="bg1"/>
                </a:solidFill>
                <a:latin typeface="Montserrat ExtraLight"/>
                <a:sym typeface="Montserrat ExtraLight"/>
              </a:rPr>
              <a:t>CSS </a:t>
            </a:r>
            <a:r>
              <a:rPr lang="en-US" b="1" dirty="0">
                <a:solidFill>
                  <a:schemeClr val="bg1"/>
                </a:solidFill>
                <a:latin typeface="Montserrat ExtraLight"/>
                <a:sym typeface="Montserrat ExtraLight"/>
              </a:rPr>
              <a:t>Developer</a:t>
            </a:r>
            <a:endParaRPr lang="en" sz="3200" b="1" dirty="0">
              <a:solidFill>
                <a:schemeClr val="bg1"/>
              </a:solidFill>
              <a:latin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5611113" y="13697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Our Idea</a:t>
            </a:r>
            <a:endParaRPr sz="3200" b="1" dirty="0"/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4231758" y="1265397"/>
            <a:ext cx="4685413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2000" dirty="0"/>
              <a:t>Our goal is to create a user-friendly website that makes renting a car simple, convenient, and stress-free—whether you're planning a holiday adventure, a weekend getaway, or just need a vehicle for your everyday needs.</a:t>
            </a:r>
            <a:endParaRPr sz="2000" dirty="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84322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855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6"/>
          <p:cNvSpPr txBox="1">
            <a:spLocks noGrp="1"/>
          </p:cNvSpPr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latin typeface="Eras Bold ITC" panose="020B0907030504020204" pitchFamily="34" charset="0"/>
              </a:rPr>
              <a:t>STAGES OF DEVELOPMENT</a:t>
            </a:r>
            <a:endParaRPr dirty="0"/>
          </a:p>
        </p:txBody>
      </p:sp>
      <p:sp>
        <p:nvSpPr>
          <p:cNvPr id="639" name="Google Shape;639;p56"/>
          <p:cNvSpPr txBox="1">
            <a:spLocks noGrp="1"/>
          </p:cNvSpPr>
          <p:nvPr>
            <p:ph type="ctrTitle" idx="4294967295"/>
          </p:nvPr>
        </p:nvSpPr>
        <p:spPr>
          <a:xfrm>
            <a:off x="1737550" y="1180341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 1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0" name="Google Shape;640;p56"/>
          <p:cNvSpPr txBox="1">
            <a:spLocks noGrp="1"/>
          </p:cNvSpPr>
          <p:nvPr>
            <p:ph type="subTitle" idx="4294967295"/>
          </p:nvPr>
        </p:nvSpPr>
        <p:spPr>
          <a:xfrm>
            <a:off x="1737550" y="1514834"/>
            <a:ext cx="34473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1400" dirty="0"/>
              <a:t>Creating logo and discussing ideas </a:t>
            </a:r>
            <a:r>
              <a:rPr lang="en-US" sz="1400" dirty="0" smtClean="0"/>
              <a:t>	about </a:t>
            </a:r>
            <a:r>
              <a:rPr lang="en-US" sz="1400" dirty="0"/>
              <a:t>the </a:t>
            </a:r>
            <a:r>
              <a:rPr lang="en-US" sz="1400" dirty="0" smtClean="0"/>
              <a:t>site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641" name="Google Shape;641;p56"/>
          <p:cNvSpPr txBox="1">
            <a:spLocks noGrp="1"/>
          </p:cNvSpPr>
          <p:nvPr>
            <p:ph type="ctrTitle" idx="4294967295"/>
          </p:nvPr>
        </p:nvSpPr>
        <p:spPr>
          <a:xfrm>
            <a:off x="2908750" y="2108840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</a:t>
            </a: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2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2" name="Google Shape;642;p56"/>
          <p:cNvSpPr txBox="1">
            <a:spLocks noGrp="1"/>
          </p:cNvSpPr>
          <p:nvPr>
            <p:ph type="subTitle" idx="4294967295"/>
          </p:nvPr>
        </p:nvSpPr>
        <p:spPr>
          <a:xfrm>
            <a:off x="1737551" y="2443333"/>
            <a:ext cx="5536624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/>
              <a:t>Making the design</a:t>
            </a:r>
          </a:p>
          <a:p>
            <a:pPr marL="0" lvl="0" indent="0" algn="ctr">
              <a:buNone/>
            </a:pPr>
            <a:r>
              <a:rPr lang="en-US" sz="1400" dirty="0"/>
              <a:t>and implementing our ideas through code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643" name="Google Shape;643;p56"/>
          <p:cNvSpPr txBox="1">
            <a:spLocks noGrp="1"/>
          </p:cNvSpPr>
          <p:nvPr>
            <p:ph type="ctrTitle" idx="4294967295"/>
          </p:nvPr>
        </p:nvSpPr>
        <p:spPr>
          <a:xfrm>
            <a:off x="4079950" y="3039641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</a:t>
            </a: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3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4" name="Google Shape;644;p56"/>
          <p:cNvSpPr txBox="1">
            <a:spLocks noGrp="1"/>
          </p:cNvSpPr>
          <p:nvPr>
            <p:ph type="subTitle" idx="4294967295"/>
          </p:nvPr>
        </p:nvSpPr>
        <p:spPr>
          <a:xfrm>
            <a:off x="3033823" y="3374134"/>
            <a:ext cx="4493427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sz="1400" dirty="0"/>
              <a:t>Developing the code</a:t>
            </a:r>
            <a:endParaRPr lang="en-US" sz="1400" dirty="0"/>
          </a:p>
        </p:txBody>
      </p:sp>
      <p:sp>
        <p:nvSpPr>
          <p:cNvPr id="645" name="Google Shape;645;p56"/>
          <p:cNvSpPr txBox="1">
            <a:spLocks noGrp="1"/>
          </p:cNvSpPr>
          <p:nvPr>
            <p:ph type="ctrTitle" idx="4294967295"/>
          </p:nvPr>
        </p:nvSpPr>
        <p:spPr>
          <a:xfrm>
            <a:off x="5260275" y="3965096"/>
            <a:ext cx="20139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WEEK</a:t>
            </a:r>
            <a:r>
              <a:rPr lang="en" sz="1600" b="0" dirty="0" smtClean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lang="en" sz="1600" b="0" dirty="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4</a:t>
            </a:r>
            <a:endParaRPr sz="1600" b="0" dirty="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46" name="Google Shape;646;p56"/>
          <p:cNvSpPr txBox="1">
            <a:spLocks noGrp="1"/>
          </p:cNvSpPr>
          <p:nvPr>
            <p:ph type="subTitle" idx="4294967295"/>
          </p:nvPr>
        </p:nvSpPr>
        <p:spPr>
          <a:xfrm>
            <a:off x="5260275" y="4299589"/>
            <a:ext cx="3447300" cy="3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1400" dirty="0"/>
              <a:t>Creating the documentation and </a:t>
            </a:r>
            <a:r>
              <a:rPr lang="en-US" sz="1400" dirty="0" smtClean="0"/>
              <a:t>	presentation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cxnSp>
        <p:nvCxnSpPr>
          <p:cNvPr id="647" name="Google Shape;647;p56"/>
          <p:cNvCxnSpPr>
            <a:stCxn id="639" idx="1"/>
          </p:cNvCxnSpPr>
          <p:nvPr/>
        </p:nvCxnSpPr>
        <p:spPr>
          <a:xfrm rot="10800000">
            <a:off x="-61550" y="1393641"/>
            <a:ext cx="1799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56"/>
          <p:cNvCxnSpPr>
            <a:stCxn id="641" idx="1"/>
          </p:cNvCxnSpPr>
          <p:nvPr/>
        </p:nvCxnSpPr>
        <p:spPr>
          <a:xfrm rot="10800000">
            <a:off x="-54650" y="2322140"/>
            <a:ext cx="2963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9" name="Google Shape;649;p56"/>
          <p:cNvCxnSpPr>
            <a:stCxn id="643" idx="1"/>
          </p:cNvCxnSpPr>
          <p:nvPr/>
        </p:nvCxnSpPr>
        <p:spPr>
          <a:xfrm rot="10800000">
            <a:off x="-116450" y="3252941"/>
            <a:ext cx="4196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56"/>
          <p:cNvCxnSpPr>
            <a:stCxn id="645" idx="1"/>
          </p:cNvCxnSpPr>
          <p:nvPr/>
        </p:nvCxnSpPr>
        <p:spPr>
          <a:xfrm rot="10800000">
            <a:off x="-109425" y="4178396"/>
            <a:ext cx="53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2" name="Picture 8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953" y="1590220"/>
            <a:ext cx="527573" cy="52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941" y="2569921"/>
            <a:ext cx="536719" cy="536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130" y="3374134"/>
            <a:ext cx="530366" cy="530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ile:White check mark in dark green rounded square.svg - Wikimedia Comm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195" y="4437765"/>
            <a:ext cx="515079" cy="51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4649" y="147861"/>
            <a:ext cx="4899000" cy="507900"/>
          </a:xfrm>
        </p:spPr>
        <p:txBody>
          <a:bodyPr/>
          <a:lstStyle/>
          <a:p>
            <a:r>
              <a:rPr lang="en-US" sz="3600" b="1" dirty="0" smtClean="0"/>
              <a:t>Used Technologies</a:t>
            </a:r>
            <a:endParaRPr lang="en-US"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637E9-1CD1-BB49-421B-8342E229D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63509">
            <a:off x="6343612" y="3161558"/>
            <a:ext cx="1265368" cy="790855"/>
          </a:xfrm>
          <a:prstGeom prst="rect">
            <a:avLst/>
          </a:prstGeom>
        </p:spPr>
      </p:pic>
      <p:pic>
        <p:nvPicPr>
          <p:cNvPr id="4" name="Picture 3" descr="A blue logo with white text&#10;&#10;Description automatically generated">
            <a:extLst>
              <a:ext uri="{FF2B5EF4-FFF2-40B4-BE49-F238E27FC236}">
                <a16:creationId xmlns:a16="http://schemas.microsoft.com/office/drawing/2014/main" id="{3E07221C-8AEB-5F08-2472-883F617F8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82979">
            <a:off x="309601" y="2008550"/>
            <a:ext cx="1148717" cy="114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57546A1E-03BF-7310-BE36-AF4E63ED2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85035">
            <a:off x="1861924" y="1035982"/>
            <a:ext cx="945067" cy="878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 black and white cat logo&#10;&#10;Description automatically generated">
            <a:extLst>
              <a:ext uri="{FF2B5EF4-FFF2-40B4-BE49-F238E27FC236}">
                <a16:creationId xmlns:a16="http://schemas.microsoft.com/office/drawing/2014/main" id="{731A3A68-ED06-C4A6-9F9E-F0351C086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77178">
            <a:off x="2208416" y="3143371"/>
            <a:ext cx="1099098" cy="109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Visual Studio Code - Social media &amp; Logos Icon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30214">
            <a:off x="5681741" y="1190064"/>
            <a:ext cx="1355735" cy="1355735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ML - Wikipedia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5556" b="100000" l="9778" r="89778">
                        <a14:foregroundMark x1="49333" y1="73778" x2="63556" y2="29778"/>
                        <a14:foregroundMark x1="44000" y1="33778" x2="66222" y2="60444"/>
                        <a14:foregroundMark x1="54667" y1="37778" x2="43556" y2="36000"/>
                        <a14:foregroundMark x1="44444" y1="32444" x2="37778" y2="79111"/>
                        <a14:foregroundMark x1="29778" y1="32000" x2="58222" y2="84889"/>
                        <a14:foregroundMark x1="23111" y1="31111" x2="69333" y2="49333"/>
                        <a14:foregroundMark x1="57333" y1="32444" x2="55556" y2="91111"/>
                        <a14:foregroundMark x1="72000" y1="29778" x2="62222" y2="84889"/>
                        <a14:foregroundMark x1="73778" y1="37778" x2="54222" y2="96000"/>
                        <a14:foregroundMark x1="62667" y1="5778" x2="57333" y2="3556"/>
                        <a14:foregroundMark x1="58667" y1="4444" x2="52444" y2="7556"/>
                        <a14:foregroundMark x1="63111" y1="7111" x2="52444" y2="7111"/>
                        <a14:foregroundMark x1="41778" y1="8000" x2="41778" y2="1333"/>
                        <a14:foregroundMark x1="30222" y1="8000" x2="20444" y2="6667"/>
                        <a14:foregroundMark x1="69333" y1="10222" x2="83111" y2="12444"/>
                        <a14:backgroundMark x1="84889" y1="16000" x2="85778" y2="6667"/>
                        <a14:backgroundMark x1="83111" y1="5333" x2="84000" y2="16889"/>
                        <a14:backgroundMark x1="81778" y1="6222" x2="81778" y2="18222"/>
                        <a14:backgroundMark x1="82222" y1="5778" x2="81333" y2="15111"/>
                        <a14:backgroundMark x1="88444" y1="17778" x2="5778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457"/>
          <a:stretch/>
        </p:blipFill>
        <p:spPr bwMode="auto">
          <a:xfrm rot="185875">
            <a:off x="3569663" y="1446101"/>
            <a:ext cx="1334523" cy="110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SS | Coding Help Wikia | Fandom"/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816" b="99693" l="7500" r="90000">
                        <a14:foregroundMark x1="35833" y1="57669" x2="52500" y2="46626"/>
                        <a14:foregroundMark x1="50556" y1="31595" x2="43889" y2="68405"/>
                        <a14:foregroundMark x1="53333" y1="32209" x2="49167" y2="71166"/>
                        <a14:foregroundMark x1="58889" y1="26074" x2="52778" y2="81902"/>
                        <a14:foregroundMark x1="61944" y1="37730" x2="7500" y2="73926"/>
                        <a14:foregroundMark x1="38889" y1="32822" x2="63056" y2="69325"/>
                        <a14:foregroundMark x1="34722" y1="26074" x2="36667" y2="99693"/>
                        <a14:foregroundMark x1="35000" y1="42331" x2="38611" y2="80982"/>
                        <a14:foregroundMark x1="30278" y1="40798" x2="63333" y2="66564"/>
                        <a14:foregroundMark x1="36667" y1="38650" x2="48889" y2="84049"/>
                        <a14:foregroundMark x1="51111" y1="60429" x2="38611" y2="86810"/>
                        <a14:foregroundMark x1="56944" y1="71472" x2="40278" y2="73313"/>
                        <a14:backgroundMark x1="11667" y1="60429" x2="16111" y2="79755"/>
                        <a14:backgroundMark x1="15833" y1="63497" x2="15556" y2="74540"/>
                        <a14:backgroundMark x1="17500" y1="65644" x2="15000" y2="72393"/>
                        <a14:backgroundMark x1="18611" y1="67791" x2="9444" y2="72699"/>
                        <a14:backgroundMark x1="15556" y1="68098" x2="8889" y2="71166"/>
                        <a14:backgroundMark x1="13333" y1="68098" x2="3056" y2="75460"/>
                        <a14:backgroundMark x1="13333" y1="70245" x2="3889" y2="77301"/>
                        <a14:backgroundMark x1="12500" y1="70245" x2="2222" y2="77607"/>
                        <a14:backgroundMark x1="16667" y1="64110" x2="17500" y2="70859"/>
                        <a14:backgroundMark x1="39167" y1="98160" x2="30833" y2="94172"/>
                        <a14:backgroundMark x1="34444" y1="96012" x2="38889" y2="98160"/>
                        <a14:backgroundMark x1="36944" y1="94785" x2="36389" y2="98466"/>
                        <a14:backgroundMark x1="36389" y1="95706" x2="36389" y2="99693"/>
                        <a14:backgroundMark x1="36944" y1="95092" x2="37778" y2="97853"/>
                        <a14:backgroundMark x1="37500" y1="96012" x2="36667" y2="99693"/>
                        <a14:backgroundMark x1="34444" y1="96012" x2="41111" y2="99693"/>
                        <a14:backgroundMark x1="37778" y1="96012" x2="33056" y2="94785"/>
                        <a14:backgroundMark x1="38889" y1="98773" x2="35278" y2="98160"/>
                        <a14:backgroundMark x1="15833" y1="64110" x2="16667" y2="76380"/>
                        <a14:backgroundMark x1="15833" y1="60429" x2="17222" y2="75460"/>
                        <a14:backgroundMark x1="16389" y1="60123" x2="15833" y2="76380"/>
                        <a14:backgroundMark x1="16944" y1="62883" x2="15833" y2="754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35785">
            <a:off x="4317674" y="3170786"/>
            <a:ext cx="1257350" cy="11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758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0" y="2233196"/>
            <a:ext cx="4572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" dirty="0" smtClean="0">
                <a:solidFill>
                  <a:schemeClr val="accent1"/>
                </a:solidFill>
                <a:latin typeface="Eras Bold ITC" panose="020B0907030504020204" pitchFamily="34" charset="0"/>
              </a:rPr>
              <a:t>LET’S </a:t>
            </a:r>
            <a:r>
              <a:rPr lang="en" dirty="0">
                <a:solidFill>
                  <a:schemeClr val="accent1"/>
                </a:solidFill>
                <a:latin typeface="Eras Bold ITC" panose="020B0907030504020204" pitchFamily="34" charset="0"/>
              </a:rPr>
              <a:t>MOVE TO THE</a:t>
            </a:r>
            <a:r>
              <a:rPr lang="en" dirty="0"/>
              <a:t> </a:t>
            </a:r>
            <a:br>
              <a:rPr lang="en" dirty="0"/>
            </a:br>
            <a:r>
              <a:rPr lang="en" sz="2400" dirty="0">
                <a:latin typeface="Eras Bold ITC" panose="020B0907030504020204" pitchFamily="34" charset="0"/>
              </a:rPr>
              <a:t>DEMONSTRATION!</a:t>
            </a:r>
            <a:endParaRPr lang="en-US" dirty="0"/>
          </a:p>
        </p:txBody>
      </p:sp>
      <p:pic>
        <p:nvPicPr>
          <p:cNvPr id="3074" name="Picture 2" descr="Cartoon Car - Clean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0" b="100000" l="0" r="100000">
                        <a14:foregroundMark x1="48883" y1="16000" x2="48883" y2="800"/>
                        <a14:foregroundMark x1="32754" y1="14400" x2="25062" y2="24000"/>
                        <a14:foregroundMark x1="35732" y1="5600" x2="25558" y2="25600"/>
                        <a14:foregroundMark x1="33002" y1="12000" x2="23325" y2="25600"/>
                        <a14:foregroundMark x1="38958" y1="5600" x2="35236" y2="8000"/>
                        <a14:foregroundMark x1="38710" y1="3200" x2="34988" y2="3200"/>
                        <a14:foregroundMark x1="37717" y1="2400" x2="36476" y2="3200"/>
                        <a14:backgroundMark x1="25806" y1="14400" x2="37221" y2="0"/>
                        <a14:backgroundMark x1="51861" y1="12800" x2="47891" y2="0"/>
                        <a14:backgroundMark x1="50868" y1="10400" x2="45409" y2="1600"/>
                        <a14:backgroundMark x1="48139" y1="8800" x2="49380" y2="16800"/>
                        <a14:backgroundMark x1="49132" y1="4000" x2="48139" y2="16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8459" y="3468873"/>
            <a:ext cx="3838575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553200" y="3416596"/>
            <a:ext cx="209107" cy="251458"/>
          </a:xfrm>
          <a:prstGeom prst="rect">
            <a:avLst/>
          </a:prstGeom>
          <a:solidFill>
            <a:srgbClr val="0E2A47"/>
          </a:solidFill>
          <a:ln>
            <a:solidFill>
              <a:srgbClr val="0E2A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127</Words>
  <Application>Microsoft Office PowerPoint</Application>
  <PresentationFormat>On-screen Show (16:9)</PresentationFormat>
  <Paragraphs>29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Montserrat</vt:lpstr>
      <vt:lpstr>Eras Bold ITC</vt:lpstr>
      <vt:lpstr>Montserrat ExtraLight</vt:lpstr>
      <vt:lpstr>Proxima Nova</vt:lpstr>
      <vt:lpstr>Arial</vt:lpstr>
      <vt:lpstr>Proxima Nova Semibold</vt:lpstr>
      <vt:lpstr>Montserrat Black</vt:lpstr>
      <vt:lpstr>Transport App Pitch Deck by Slidesgo</vt:lpstr>
      <vt:lpstr>Slidesgo Final Pages</vt:lpstr>
      <vt:lpstr>Travel free. Travel in style. </vt:lpstr>
      <vt:lpstr>Our team</vt:lpstr>
      <vt:lpstr>Our Idea</vt:lpstr>
      <vt:lpstr>STAGES OF DEVELOPMENT</vt:lpstr>
      <vt:lpstr>Used Technologies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 APP</dc:title>
  <dc:creator>ASUS</dc:creator>
  <cp:lastModifiedBy>ASUS</cp:lastModifiedBy>
  <cp:revision>10</cp:revision>
  <dcterms:modified xsi:type="dcterms:W3CDTF">2025-05-10T14:59:20Z</dcterms:modified>
</cp:coreProperties>
</file>